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1" r:id="rId6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92" d="100"/>
          <a:sy n="92" d="100"/>
        </p:scale>
        <p:origin x="-536" y="-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https://t3.ftcdn.net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https://t3.ftcdn.net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https://t3.ftcdn.net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https://t3.ftcdn.net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4745" y="145474"/>
            <a:ext cx="8347365" cy="8243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0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AI BASED EXAM PREPARATION ASSISTANT</a:t>
            </a:r>
            <a:endParaRPr lang="en-US" sz="3000" dirty="0"/>
          </a:p>
        </p:txBody>
      </p:sp>
      <p:sp>
        <p:nvSpPr>
          <p:cNvPr id="15362" name="AutoShape 2" descr="Generated imag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64" name="AutoShape 4" descr="Generated imag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ChatGPT Image Oct 16, 2025, 02_58_37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236" y="1551708"/>
            <a:ext cx="5659582" cy="26531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Introduction to AI-Based Exam Preparation Assistant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An AI-based exam preparation assistant leverages artificial intelligence to help students prepare more effectively for exams.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offers personalized study plans, adaptive learning, and instant feedback tailored to individual needs.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This technology aims to enhance learning efficiency and reduce exam anxiety for students.</a:t>
            </a:r>
            <a:endParaRPr lang="en-US" sz="1600" dirty="0"/>
          </a:p>
        </p:txBody>
      </p:sp>
      <p:pic>
        <p:nvPicPr>
          <p:cNvPr id="7" name="Picture 6" descr="12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1143000"/>
            <a:ext cx="4066309" cy="30618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Key Features and Capabilities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assistant provides customized practice questions based on the student's progress and areas of difficulty.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can analyze student performance data to suggest targeted revision strategies and resources.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Real-time feedback and explanations help students understand their mistakes and improve their knowledge.</a:t>
            </a:r>
            <a:endParaRPr lang="en-US" sz="1600" dirty="0"/>
          </a:p>
        </p:txBody>
      </p:sp>
      <p:pic>
        <p:nvPicPr>
          <p:cNvPr id="6" name="Picture 5" descr="123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8873" y="1051560"/>
            <a:ext cx="4495800" cy="29527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Benefits for Students and Educators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Students benefit from personalized learning experiences that adapt to their pace and learning style.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Educators can monitor student progress remotely and identify areas where additional support is needed.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system promotes self-directed learning, increasing student engagement and confidence.</a:t>
            </a:r>
            <a:endParaRPr lang="en-US" sz="1600" dirty="0"/>
          </a:p>
        </p:txBody>
      </p:sp>
      <p:pic>
        <p:nvPicPr>
          <p:cNvPr id="6" name="Picture 5" descr="1234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593273"/>
            <a:ext cx="4622800" cy="27501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t3.ftcdn.net/jpg/02/77/13/10/360_F_277131011_MbhF7Di6LxKJq0FGAg5Z3958RUsegR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Future Outlook and Conclusion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AI-based exam preparation assistants are expected to become more sophisticated with advancements in machine learning.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Integration with virtual and augmented reality could offer immersive learning experiences.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Overall, these tools have the potential to transform traditional education and make exam preparation more accessible and effective.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235</Words>
  <Application>Microsoft Office PowerPoint</Application>
  <PresentationFormat>On-screen Show (16:9)</PresentationFormat>
  <Paragraphs>34</Paragraphs>
  <Slides>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Slide 1</vt:lpstr>
      <vt:lpstr>Slide 2</vt:lpstr>
      <vt:lpstr>Slide 3</vt:lpstr>
      <vt:lpstr>Slide 4</vt:lpstr>
      <vt:lpstr>Slide 5</vt:lpstr>
    </vt:vector>
  </TitlesOfParts>
  <Company>SlideMake.com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BASED EXAM PREPARATION ASSISTANT</dc:title>
  <dc:subject>AI BASED EXAM PREPARATION ASSISTANT</dc:subject>
  <dc:creator>SlideMake.com</dc:creator>
  <cp:lastModifiedBy>hi</cp:lastModifiedBy>
  <cp:revision>2</cp:revision>
  <dcterms:created xsi:type="dcterms:W3CDTF">2025-10-16T09:24:53Z</dcterms:created>
  <dcterms:modified xsi:type="dcterms:W3CDTF">2025-10-16T09:42:19Z</dcterms:modified>
</cp:coreProperties>
</file>